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beca7b11f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beca7b11f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beca7b11f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1beca7b11f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beca7b11f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1beca7b11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beca7b1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beca7b1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beca7b11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beca7b11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beca7b11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beca7b11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beca7b11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beca7b11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beca7b11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beca7b11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beca7b11f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1beca7b11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beca7b11f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beca7b11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beca7b11f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beca7b11f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cAHBl4Za_uSjkR_TPBBhIHIN8oBGiLf5/view" TargetMode="External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3975"/>
            <a:ext cx="9143999" cy="517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" y="0"/>
            <a:ext cx="91399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760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" y="0"/>
            <a:ext cx="91196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6"/>
            <a:ext cx="9144000" cy="512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0" y="0"/>
            <a:ext cx="91108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 title="SEP Internship Demo - Made with Clipchamp_172230608399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68"/>
            <a:ext cx="9144001" cy="5128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" y="0"/>
            <a:ext cx="91338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